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66" r:id="rId4"/>
    <p:sldId id="267" r:id="rId5"/>
    <p:sldId id="265" r:id="rId6"/>
    <p:sldId id="264" r:id="rId7"/>
    <p:sldId id="270" r:id="rId8"/>
    <p:sldId id="271" r:id="rId9"/>
    <p:sldId id="258" r:id="rId10"/>
    <p:sldId id="274" r:id="rId11"/>
    <p:sldId id="272" r:id="rId12"/>
    <p:sldId id="273" r:id="rId13"/>
    <p:sldId id="269" r:id="rId14"/>
    <p:sldId id="263" r:id="rId15"/>
    <p:sldId id="262" r:id="rId16"/>
    <p:sldId id="276" r:id="rId17"/>
    <p:sldId id="261" r:id="rId18"/>
    <p:sldId id="277" r:id="rId19"/>
    <p:sldId id="260" r:id="rId20"/>
    <p:sldId id="275" r:id="rId21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00F0F-B8DF-4010-9A85-96BBA61C28AE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45224-6115-4B5A-B14E-856CC03F9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13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45224-6115-4B5A-B14E-856CC03F9D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03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45224-6115-4B5A-B14E-856CC03F9D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22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5FCE-2A49-4D84-8367-77AC8151F42A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C655914A-D77F-41A2-B064-22CA883C0A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60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67B4-798B-45D9-9A6B-63DD514E7F09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655914A-D77F-41A2-B064-22CA883C0A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5025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67B4-798B-45D9-9A6B-63DD514E7F09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655914A-D77F-41A2-B064-22CA883C0A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646193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67B4-798B-45D9-9A6B-63DD514E7F09}" type="datetime1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655914A-D77F-41A2-B064-22CA883C0A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2603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67B4-798B-45D9-9A6B-63DD514E7F09}" type="datetime1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655914A-D77F-41A2-B064-22CA883C0A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683863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67B4-798B-45D9-9A6B-63DD514E7F09}" type="datetime1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655914A-D77F-41A2-B064-22CA883C0A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4434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3FD6-E5FA-43AC-A1E7-C1B14CE86B58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29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1469-CA6A-4D2C-95BB-0CED40798FFD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7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A459-FDC7-4697-B351-3D4B9445266E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7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29F92-2317-4A50-9104-628A7803F69D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655914A-D77F-41A2-B064-22CA883C0A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3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F8D5-FC6C-4332-9F58-EDB8ECDCB37F}" type="datetime1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655914A-D77F-41A2-B064-22CA883C0A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12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AEA4-65CD-4B39-AEEB-8038DB84153F}" type="datetime1">
              <a:rPr lang="en-US" smtClean="0"/>
              <a:t>7/19/2019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655914A-D77F-41A2-B064-22CA883C0A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4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A879-395C-40A1-897D-0A648EB2372B}" type="datetime1">
              <a:rPr lang="en-US" smtClean="0"/>
              <a:t>7/19/2019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2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8826-5036-4259-B988-1A1D0BAF774C}" type="datetime1">
              <a:rPr lang="en-US" smtClean="0"/>
              <a:t>7/19/2019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0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8CAD2-01A5-48DB-A013-739D0B3F10A9}" type="datetime1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1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C47AF-FE14-44E3-9892-FCF5C0EF8C22}" type="datetime1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655914A-D77F-41A2-B064-22CA883C0A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2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B67B4-798B-45D9-9A6B-63DD514E7F09}" type="datetime1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655914A-D77F-41A2-B064-22CA883C0A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0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data_structures_algorithms/binary_search_algorithm.htm?fbclid=IwAR3FSa7R_B3PwSsHLlpqIMO6F9aFAjjgMdAI2K0b6kXzotBrVp73z-uVHHM" TargetMode="External"/><Relationship Id="rId2" Type="http://schemas.openxmlformats.org/officeDocument/2006/relationships/hyperlink" Target="https://www.slideshare.net/NikhilKumawat4/room-rental-syste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662317"/>
            <a:ext cx="4800600" cy="4195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295400" y="0"/>
            <a:ext cx="6811823" cy="706903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       </a:t>
            </a:r>
            <a:b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u="sng" dirty="0"/>
              <a:t>                                </a:t>
            </a:r>
            <a:br>
              <a:rPr lang="en-US" b="1" u="sng" dirty="0"/>
            </a:br>
            <a:r>
              <a:rPr lang="en-US" b="1" u="sng" dirty="0"/>
              <a:t>Room Recommendation System</a:t>
            </a:r>
            <a:r>
              <a:rPr lang="en-US" i="1" u="sng" dirty="0"/>
              <a:t>  </a:t>
            </a:r>
            <a:r>
              <a:rPr lang="en-US" sz="3100" b="1" u="sng" dirty="0"/>
              <a:t>PROJECT – VII Semester</a:t>
            </a:r>
            <a:br>
              <a:rPr lang="en-US" b="1" u="sng" dirty="0"/>
            </a:br>
            <a:br>
              <a:rPr lang="en-US" b="1" u="sng" dirty="0"/>
            </a:br>
            <a:br>
              <a:rPr lang="en-US" b="1" u="sng" dirty="0"/>
            </a:br>
            <a:br>
              <a:rPr lang="en-US" b="1" u="sng" dirty="0"/>
            </a:br>
            <a:r>
              <a:rPr lang="en-US" sz="2700" b="1" u="sng" dirty="0"/>
              <a:t>Prepared by:</a:t>
            </a:r>
            <a:br>
              <a:rPr lang="en-US" sz="2700" b="1" u="sng" dirty="0"/>
            </a:br>
            <a:r>
              <a:rPr lang="en-US" sz="2700" b="1" dirty="0"/>
              <a:t>Anish </a:t>
            </a:r>
            <a:r>
              <a:rPr lang="en-US" sz="2700" b="1" dirty="0" err="1"/>
              <a:t>Maharjan</a:t>
            </a:r>
            <a:br>
              <a:rPr lang="en-US" sz="2700" b="1" dirty="0"/>
            </a:br>
            <a:r>
              <a:rPr lang="en-US" sz="2700" b="1" dirty="0"/>
              <a:t>Samyog Aryal</a:t>
            </a:r>
            <a:br>
              <a:rPr lang="en-US" sz="2700" b="1" dirty="0"/>
            </a:br>
            <a:r>
              <a:rPr lang="en-US" sz="2700" b="1" dirty="0" err="1"/>
              <a:t>Sichu</a:t>
            </a:r>
            <a:r>
              <a:rPr lang="en-US" sz="2700" b="1" dirty="0"/>
              <a:t> Sharma</a:t>
            </a:r>
            <a:br>
              <a:rPr lang="en-US" sz="2700" b="1" dirty="0"/>
            </a:br>
            <a:r>
              <a:rPr lang="en-US" sz="2700" b="1" dirty="0"/>
              <a:t>Subash Mishra</a:t>
            </a:r>
            <a:br>
              <a:rPr lang="en-US" b="1" u="sng" dirty="0"/>
            </a:br>
            <a:endParaRPr lang="en-US" b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14966-94DB-44BD-867F-7FF1AA636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55072"/>
      </p:ext>
    </p:extLst>
  </p:cSld>
  <p:clrMapOvr>
    <a:masterClrMapping/>
  </p:clrMapOvr>
  <p:transition spd="slow" advClick="0" advTm="4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-127982"/>
            <a:ext cx="6589199" cy="1280890"/>
          </a:xfrm>
        </p:spPr>
        <p:txBody>
          <a:bodyPr/>
          <a:lstStyle/>
          <a:p>
            <a:r>
              <a:rPr lang="en-US" dirty="0"/>
              <a:t>Use-case diagram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9" y="458299"/>
            <a:ext cx="4883393" cy="64782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51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35943"/>
            <a:ext cx="6589199" cy="1280890"/>
          </a:xfrm>
        </p:spPr>
        <p:txBody>
          <a:bodyPr/>
          <a:lstStyle/>
          <a:p>
            <a:r>
              <a:rPr lang="en-US" dirty="0"/>
              <a:t>Architectural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85800"/>
            <a:ext cx="7620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07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5751"/>
            <a:ext cx="6589199" cy="1280890"/>
          </a:xfrm>
        </p:spPr>
        <p:txBody>
          <a:bodyPr/>
          <a:lstStyle/>
          <a:p>
            <a:r>
              <a:rPr lang="en-US" dirty="0"/>
              <a:t>ER diagram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15246"/>
            <a:ext cx="7193040" cy="62427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02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6589199" cy="1280890"/>
          </a:xfrm>
        </p:spPr>
        <p:txBody>
          <a:bodyPr/>
          <a:lstStyle/>
          <a:p>
            <a:r>
              <a:rPr lang="en-US" dirty="0"/>
              <a:t>Flow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52908"/>
            <a:ext cx="8915400" cy="5895584"/>
          </a:xfrm>
        </p:spPr>
      </p:pic>
    </p:spTree>
    <p:extLst>
      <p:ext uri="{BB962C8B-B14F-4D97-AF65-F5344CB8AC3E}">
        <p14:creationId xmlns:p14="http://schemas.microsoft.com/office/powerpoint/2010/main" val="2709528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A4F2-F876-43F5-BED1-E056B4232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E4473-F457-4B85-BC65-0322FD5AD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Room Rental is a web service which will connect client to landlords and vice-versa. 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 It  saves the physical hard work and invaluable time to find Rooms/Flats.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16E31-472B-4A45-8DFC-C8F10C36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36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5F69F-BF4C-41B3-9F44-0ABBAE49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4C58A-060C-47F0-A9C9-FD4B0FA38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helps to find the Rooms/Flats to the client.</a:t>
            </a:r>
          </a:p>
          <a:p>
            <a:endParaRPr lang="en-US" dirty="0"/>
          </a:p>
          <a:p>
            <a:r>
              <a:rPr lang="en-US" dirty="0"/>
              <a:t>It helps the landlord to fill the vacant Rooms/Flats.</a:t>
            </a:r>
          </a:p>
          <a:p>
            <a:endParaRPr lang="en-US" dirty="0"/>
          </a:p>
          <a:p>
            <a:r>
              <a:rPr lang="en-US" dirty="0"/>
              <a:t>It saves time for both clients and landlords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B62F7-F1CB-40CC-9376-47CDD3C3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6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9B03-2535-4E0A-8221-01242039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266D7-84B6-483F-978B-30BD704AB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future, we are planning to add location tracking service of the user by using geolocation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r>
              <a:rPr lang="en-US" dirty="0"/>
              <a:t>The system then recommends the nearest location where the room is available using the data of location.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579E3-45A1-495C-AF9A-FFAB2E08E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18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2C0F-5597-4C68-82AB-2F9263F9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schedule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441646"/>
              </p:ext>
            </p:extLst>
          </p:nvPr>
        </p:nvGraphicFramePr>
        <p:xfrm>
          <a:off x="1600201" y="1752600"/>
          <a:ext cx="6781798" cy="37337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8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7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5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9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1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4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92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7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73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73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737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737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737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43516">
                <a:tc>
                  <a:txBody>
                    <a:bodyPr/>
                    <a:lstStyle/>
                    <a:p>
                      <a:pPr marL="685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r>
                        <a:rPr lang="en-US" sz="800">
                          <a:effectLst/>
                        </a:rPr>
                        <a:t>st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r>
                        <a:rPr lang="en-US" sz="800">
                          <a:effectLst/>
                        </a:rPr>
                        <a:t>nd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r>
                        <a:rPr lang="en-US" sz="800">
                          <a:effectLst/>
                        </a:rPr>
                        <a:t>rd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r>
                        <a:rPr lang="en-US" sz="8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r>
                        <a:rPr lang="en-US" sz="8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r>
                        <a:rPr lang="en-US" sz="8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r>
                        <a:rPr lang="en-US" sz="8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r>
                        <a:rPr lang="en-US" sz="8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r>
                        <a:rPr lang="en-US" sz="8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141">
                <a:tc>
                  <a:txBody>
                    <a:bodyPr/>
                    <a:lstStyle/>
                    <a:p>
                      <a:pPr marL="685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Study  and Analysis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25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4w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683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3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516">
                <a:tc>
                  <a:txBody>
                    <a:bodyPr/>
                    <a:lstStyle/>
                    <a:p>
                      <a:pPr marL="685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 Collection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715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3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516">
                <a:tc>
                  <a:txBody>
                    <a:bodyPr/>
                    <a:lstStyle/>
                    <a:p>
                      <a:pPr marL="685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Implementation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683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77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3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62">
                <a:tc>
                  <a:txBody>
                    <a:bodyPr/>
                    <a:lstStyle/>
                    <a:p>
                      <a:pPr marL="685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Testing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683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954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3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516">
                <a:tc>
                  <a:txBody>
                    <a:bodyPr/>
                    <a:lstStyle/>
                    <a:p>
                      <a:pPr marL="685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Documentation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683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255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3w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516">
                <a:tc>
                  <a:txBody>
                    <a:bodyPr/>
                    <a:lstStyle/>
                    <a:p>
                      <a:pPr marL="685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Review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683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0" marR="63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2w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516">
                <a:tc>
                  <a:txBody>
                    <a:bodyPr/>
                    <a:lstStyle/>
                    <a:p>
                      <a:pPr marL="6858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Presentation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683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3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3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ECC57-D52B-4015-A5DD-6047D254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82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589199" cy="1280890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roperty Dealer - Google Chrome 6_26_2019 7_41_35 A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246" y="1144441"/>
            <a:ext cx="8830754" cy="477481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2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5833-EC8A-402E-ABA7-D7982FCF3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64614-690D-45D6-A2F9-DCE7FBCCC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https://www.slideshare.net/NikhilKumawat4/room-rental-system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https://www.tutorialspoint.com/data_structures_algorithms/binary_search_algorithm.htm?fbclid=IwAR3FSa7R_B3PwSsHLlpqIMO6F9aFAjjgMdAI2K0b6kXzotBrVp73z-uVHHM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7EB95-6D0B-47A9-AA14-6D51EA49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52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4D74B-FB92-4880-9535-B6C76ACCB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7F725-7139-4CCB-9450-F3E5FC0E3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Room Rental system will provide the Information about Rooms/Flats which is available for Rent.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The application will make easy to find the location of Rooms/Flats, select no. of rooms and other facts by the client.</a:t>
            </a:r>
          </a:p>
          <a:p>
            <a:endParaRPr lang="en-US" dirty="0"/>
          </a:p>
          <a:p>
            <a:r>
              <a:rPr lang="en-US" dirty="0"/>
              <a:t>It will make easy to upload the location, contact No., expected rent, No. of rooms, Facilities and other information by landlord.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35294-F339-484C-8552-242A8F3AB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30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9475634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5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16F7-34C1-4D69-AF19-FD55AD01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9E5AD-D57F-4317-8E4C-8E12BC074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difficult to find house for the client in a specific area.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is also difficult to find the client on time, for the landlord.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49016-0CE6-451F-AA72-361C28E33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90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EBA1-A3DB-4158-91F3-0839603BC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96D8-E48D-433C-8FDB-251C91593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develop an efficient application that will be helpful for not only clients but also landlords.</a:t>
            </a:r>
          </a:p>
          <a:p>
            <a:pPr marL="0" indent="0">
              <a:buNone/>
            </a:pPr>
            <a:endParaRPr lang="en-US" dirty="0"/>
          </a:p>
          <a:p>
            <a:pPr lvl="0"/>
            <a:r>
              <a:rPr lang="en-US" dirty="0"/>
              <a:t>To provide information and recommend the Rooms/Flats according to the input given by the client.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Makes communication between landlord and client easy.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67B99-C471-4B2C-8FBB-3D45DB8B1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128F-E339-4A8E-8073-E7B888B11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F7FB3-D9EB-4286-B63B-8A471DF22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Apartments</a:t>
            </a:r>
          </a:p>
          <a:p>
            <a:r>
              <a:rPr lang="en-US" dirty="0"/>
              <a:t>Housing</a:t>
            </a:r>
          </a:p>
          <a:p>
            <a:r>
              <a:rPr lang="en-US" dirty="0"/>
              <a:t>Urban cities.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00D49-30AA-47FB-8EBD-006DE472B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65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B099D-A423-4382-95FD-1A4A9B09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501" y="0"/>
            <a:ext cx="6589199" cy="1280890"/>
          </a:xfrm>
        </p:spPr>
        <p:txBody>
          <a:bodyPr/>
          <a:lstStyle/>
          <a:p>
            <a:r>
              <a:rPr lang="en-US" dirty="0"/>
              <a:t>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289C-B731-48DF-B6FA-C59979349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1280890"/>
            <a:ext cx="7086600" cy="4006222"/>
          </a:xfrm>
        </p:spPr>
        <p:txBody>
          <a:bodyPr/>
          <a:lstStyle/>
          <a:p>
            <a:r>
              <a:rPr lang="en-US" dirty="0"/>
              <a:t>Only available through internet.</a:t>
            </a:r>
          </a:p>
          <a:p>
            <a:r>
              <a:rPr lang="en-US" dirty="0"/>
              <a:t>Needs basic knowledge of computing device.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99280-4872-47F1-B7AD-63A698963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3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524000"/>
            <a:ext cx="6591985" cy="3777622"/>
          </a:xfrm>
        </p:spPr>
        <p:txBody>
          <a:bodyPr/>
          <a:lstStyle/>
          <a:p>
            <a:r>
              <a:rPr lang="en-US" dirty="0"/>
              <a:t>Cosine similarity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4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1502"/>
            <a:ext cx="6589199" cy="1280890"/>
          </a:xfrm>
        </p:spPr>
        <p:txBody>
          <a:bodyPr/>
          <a:lstStyle/>
          <a:p>
            <a:r>
              <a:rPr lang="en-US" dirty="0"/>
              <a:t>Cosine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787783"/>
            <a:ext cx="7696199" cy="6070217"/>
          </a:xfrm>
        </p:spPr>
        <p:txBody>
          <a:bodyPr>
            <a:normAutofit/>
          </a:bodyPr>
          <a:lstStyle/>
          <a:p>
            <a:r>
              <a:rPr lang="en-US" b="1" dirty="0"/>
              <a:t>Cosine similarity</a:t>
            </a:r>
            <a:r>
              <a:rPr lang="en-US" dirty="0"/>
              <a:t> is a measure of similarity between two non-zero vectors of an inner product space that measures the cosine of the angle between them.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used in positive space[0,1].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52600"/>
            <a:ext cx="2697868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0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5AB99-8C24-4AE7-A240-97CCF4BF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BFA06-CAB9-46FD-BDB2-C0ABB9787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Following are the tools and languages we are going to use for the implementation: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JavaScript</a:t>
            </a:r>
          </a:p>
          <a:p>
            <a:r>
              <a:rPr lang="en-US" dirty="0" err="1"/>
              <a:t>Php</a:t>
            </a:r>
            <a:endParaRPr lang="en-US" dirty="0"/>
          </a:p>
          <a:p>
            <a:r>
              <a:rPr lang="en-US" dirty="0"/>
              <a:t>MySQL</a:t>
            </a:r>
          </a:p>
          <a:p>
            <a:r>
              <a:rPr lang="en-US" dirty="0"/>
              <a:t>Bootstrap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81F0F-368E-4DF0-86E8-B0B7035A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5914A-D77F-41A2-B064-22CA883C0A0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572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6A689795-B849-4883-AEF7-EFBA02FC64EF"/>
  <p:tag name="ISPRING_SCORM_RATE_SLIDES" val="1"/>
  <p:tag name="ISPRING_SCORM_PASSING_SCORE" val="100.0000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G+6ZkZ7BdOSwAEAANoDAAAPAAAAbm9uZS9wbGF5ZXIueG1spZJPb9QwEMXPW6nfIfK99m4Rolo59ICUE0WVFhC3lTeZJqaOHTwTsvvtmfzZpFuQQOKQaPIy72fPs/X9sXbJT4hog0/FRq5FAj4PhfVlKr58zm7uxP376yvdOHOCmNgiFT54EEkBmEfbEPseDVWpeCFIhoqEXx63R7SpqIiarVJd18nujQyxVLfr9UZ9e/i4yyuozY31SMbnzF32ciuSJtoQLZ1S8W4trq9WA/ICZ5F7fInBtf3KKPNQqyYCgieIatz2bN3S38381MErOjWAgkdfDbMfTP78EIrWAfbaSo9tOyDqCYO20rS1mzufYMxTMTbsa0A0JaB0vhRq9Ko/mPWTM1hNHLzA9tymPTiLFYsjfejeL+r+bBmyVxNHXYJ0PUwwnGLWOpeBoTZCIZIIP1rLVdZjv85HsN6IcTnP3Xt8tl5il7PGVWZyCvH0gR18JFOUco5ejtHLwdTbh+ITF49TnLsFMgezhKArqt3bf86j7/6fOAp4Mq0jcV7B+gKOmeW/BDWPQsAz9pqkxsl+tTOVd9ce6hdX40Iadzdl8R1FQiaWwNewMGTUos8w9Zqm1fg5JTTHotXv91JPRC5/AVBLAQIAABQAAgAIAG+6ZkZ7BdOSwAEAANoDAAAPAAAAAAAAAAEAAAAAAAAAAABub25lL3BsYXllci54bWxQSwUGAAAAAAEAAQA9AAAA7QEAAAAA"/>
  <p:tag name="ISPRING_PRESENTATION_TITLE" val="3978147"/>
  <p:tag name="ISPRING_RESOURCE_PATHS_HASH_PRESENTER" val="baedb8aee2febdada14df858281a7df9631c3ec"/>
</p:tagLst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632</TotalTime>
  <Words>469</Words>
  <Application>Microsoft Office PowerPoint</Application>
  <PresentationFormat>On-screen Show (4:3)</PresentationFormat>
  <Paragraphs>193</Paragraphs>
  <Slides>20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Wisp</vt:lpstr>
      <vt:lpstr>                                         Room Recommendation System  PROJECT – VII Semester    Prepared by: Anish Maharjan Samyog Aryal Sichu Sharma Subash Mishra </vt:lpstr>
      <vt:lpstr>Introduction</vt:lpstr>
      <vt:lpstr>Problem statement</vt:lpstr>
      <vt:lpstr>Objective</vt:lpstr>
      <vt:lpstr>Scopes</vt:lpstr>
      <vt:lpstr>Limitation</vt:lpstr>
      <vt:lpstr>Algorithm</vt:lpstr>
      <vt:lpstr>Cosine similarity</vt:lpstr>
      <vt:lpstr>Tools used</vt:lpstr>
      <vt:lpstr>Use-case diagram</vt:lpstr>
      <vt:lpstr>Architectural Design</vt:lpstr>
      <vt:lpstr>ER diagram</vt:lpstr>
      <vt:lpstr>Flow chart</vt:lpstr>
      <vt:lpstr>Output</vt:lpstr>
      <vt:lpstr>Conclusion</vt:lpstr>
      <vt:lpstr>Future works</vt:lpstr>
      <vt:lpstr>Working schedule</vt:lpstr>
      <vt:lpstr>Demo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3978147</dc:title>
  <dc:creator>Sukanya Saha</dc:creator>
  <cp:lastModifiedBy>Samyog Aryal</cp:lastModifiedBy>
  <cp:revision>49</cp:revision>
  <dcterms:created xsi:type="dcterms:W3CDTF">2013-02-01T11:25:31Z</dcterms:created>
  <dcterms:modified xsi:type="dcterms:W3CDTF">2019-07-19T05:09:56Z</dcterms:modified>
</cp:coreProperties>
</file>